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5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1zzRM/V9KWbu4shI75TWieq8V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56"/>
  </p:normalViewPr>
  <p:slideViewPr>
    <p:cSldViewPr snapToGrid="0">
      <p:cViewPr varScale="1">
        <p:scale>
          <a:sx n="80" d="100"/>
          <a:sy n="80" d="100"/>
        </p:scale>
        <p:origin x="2216" y="176"/>
      </p:cViewPr>
      <p:guideLst>
        <p:guide orient="horz" pos="4315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04e1f1b8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a04e1f1b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f639b748c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9f639b748c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04e1f1b8b_0_0"/>
          <p:cNvSpPr txBox="1"/>
          <p:nvPr/>
        </p:nvSpPr>
        <p:spPr>
          <a:xfrm>
            <a:off x="526801" y="1037970"/>
            <a:ext cx="67689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Prezado Colaborador(a):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slide a seguir é o </a:t>
            </a:r>
            <a:r>
              <a:rPr lang="en-US" sz="3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padrão a ser usado na </a:t>
            </a:r>
            <a:r>
              <a:rPr lang="en-US" sz="33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abertur</a:t>
            </a:r>
            <a:r>
              <a:rPr lang="en-US" sz="33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seu material educacional</a:t>
            </a: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/>
        </p:nvSpPr>
        <p:spPr>
          <a:xfrm>
            <a:off x="412595" y="1221"/>
            <a:ext cx="8489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Guia de conteúdos para textos de abertura e fechamento dos materiais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GT-SBFTE Iniciativas Educacionais – Setembro 2020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791734" y="1483106"/>
            <a:ext cx="7527000" cy="4683600"/>
          </a:xfrm>
          <a:prstGeom prst="rect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199168" y="2574342"/>
            <a:ext cx="4630200" cy="1200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material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 de origem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(se for o caso, outras informações pertinentes)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2553949" y="1887111"/>
            <a:ext cx="3920700" cy="369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instituição de origem do autor(es) 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3576026" y="5858850"/>
            <a:ext cx="2149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Copyright_SBFTE_2020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738576" y="565350"/>
            <a:ext cx="78396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Importante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*em slides e audio-slides inserir em todas as páginas o footnote indicado (copyright_SBFTE2020)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*em slides e audio-slides inserir numero de slides (lado direito inferior)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*lado esquerdo inferior primeira pagina: logo do SBFTE Education Initiatives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7868132" y="5858840"/>
            <a:ext cx="27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7345761" y="5736180"/>
            <a:ext cx="1232400" cy="4305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475660" y="4829928"/>
            <a:ext cx="4572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das agências e financiadores do material (se pertinente)</a:t>
            </a:r>
            <a:endParaRPr/>
          </a:p>
        </p:txBody>
      </p:sp>
      <p:sp>
        <p:nvSpPr>
          <p:cNvPr id="102" name="Google Shape;102;p1"/>
          <p:cNvSpPr/>
          <p:nvPr/>
        </p:nvSpPr>
        <p:spPr>
          <a:xfrm>
            <a:off x="3475650" y="5643050"/>
            <a:ext cx="2436900" cy="6462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875" y="4272700"/>
            <a:ext cx="2033150" cy="172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/>
        </p:nvSpPr>
        <p:spPr>
          <a:xfrm>
            <a:off x="1313176" y="434445"/>
            <a:ext cx="67689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Prezado Colaborador(a):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slides a seguir são os </a:t>
            </a:r>
            <a:r>
              <a:rPr lang="en-US" sz="3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templates</a:t>
            </a: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padrão a serem usados no </a:t>
            </a:r>
            <a:r>
              <a:rPr lang="en-US" sz="33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fechamento</a:t>
            </a:r>
            <a:r>
              <a:rPr lang="en-US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seu material educacional</a:t>
            </a: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/>
        </p:nvSpPr>
        <p:spPr>
          <a:xfrm>
            <a:off x="1367874" y="5655250"/>
            <a:ext cx="71361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Sociedade Brasileira de Farmacologia e Terap</a:t>
            </a:r>
            <a:r>
              <a:rPr lang="en-US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ê</a:t>
            </a:r>
            <a:r>
              <a:rPr lang="en-US" sz="14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utica Experimental </a:t>
            </a:r>
            <a:r>
              <a:rPr lang="en-US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(SBFTE)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www.sbfte.org.br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Email: sbfte@sbfte.org.br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3665727" y="2320339"/>
            <a:ext cx="497647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Construindo Divulgação e Educação Cient</a:t>
            </a:r>
            <a:r>
              <a:rPr lang="en-US" sz="1800">
                <a:solidFill>
                  <a:schemeClr val="dk1"/>
                </a:solidFill>
              </a:rPr>
              <a:t>í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fica em Farmacologia e Terapêutica Experimental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1605776" y="298628"/>
            <a:ext cx="599313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SBFTE – Iniciativas Educacionais</a:t>
            </a:r>
            <a:endParaRPr sz="28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1468244" y="757177"/>
            <a:ext cx="599313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(SBFTE – Education Initiatives)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3665728" y="3331414"/>
            <a:ext cx="51883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(Building on Scientific Information and Education in Pharmacology and Experimental Therapeutics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Copyright_SBFTE2020</a:t>
            </a:r>
            <a:endParaRPr/>
          </a:p>
        </p:txBody>
      </p:sp>
      <p:sp>
        <p:nvSpPr>
          <p:cNvPr id="119" name="Google Shape;119;p3"/>
          <p:cNvSpPr txBox="1"/>
          <p:nvPr/>
        </p:nvSpPr>
        <p:spPr>
          <a:xfrm>
            <a:off x="2488038" y="4690739"/>
            <a:ext cx="47559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Informações e contato para envio de materiais: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(contact information for material contributions)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iniciativaseducacionais.sbfte@gmail.com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786200"/>
            <a:ext cx="2853187" cy="24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f639b748c_0_3"/>
          <p:cNvSpPr txBox="1"/>
          <p:nvPr/>
        </p:nvSpPr>
        <p:spPr>
          <a:xfrm>
            <a:off x="1605776" y="298628"/>
            <a:ext cx="5993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SBFTE – Iniciativas Educacionais</a:t>
            </a:r>
            <a:endParaRPr sz="28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9f639b748c_0_3"/>
          <p:cNvSpPr txBox="1"/>
          <p:nvPr/>
        </p:nvSpPr>
        <p:spPr>
          <a:xfrm>
            <a:off x="1132600" y="1467650"/>
            <a:ext cx="6940200" cy="18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material foi disponibilizado pelo(s) autores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XXXX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integrar o portfólio de materiais divulgados na página online e mídias sociais de conteúdos das </a:t>
            </a:r>
            <a:r>
              <a:rPr lang="en-US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Iniciativas Educacionais da SBFTE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conteúdo é da responsabilidade do autor(es).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Macintosh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Maria Avellar</dc:creator>
  <cp:keywords/>
  <dc:description/>
  <cp:lastModifiedBy>MCWA</cp:lastModifiedBy>
  <cp:revision>1</cp:revision>
  <dcterms:created xsi:type="dcterms:W3CDTF">2017-09-30T09:26:52Z</dcterms:created>
  <dcterms:modified xsi:type="dcterms:W3CDTF">2021-11-25T19:54:32Z</dcterms:modified>
  <cp:category/>
</cp:coreProperties>
</file>